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60" r:id="rId3"/>
    <p:sldId id="261" r:id="rId4"/>
    <p:sldId id="265" r:id="rId5"/>
    <p:sldId id="264" r:id="rId6"/>
    <p:sldId id="262" r:id="rId7"/>
    <p:sldId id="263" r:id="rId8"/>
    <p:sldId id="267" r:id="rId9"/>
    <p:sldId id="268" r:id="rId10"/>
    <p:sldId id="269" r:id="rId11"/>
    <p:sldId id="270" r:id="rId12"/>
    <p:sldId id="271" r:id="rId13"/>
    <p:sldId id="276" r:id="rId14"/>
    <p:sldId id="275" r:id="rId15"/>
    <p:sldId id="273" r:id="rId16"/>
  </p:sldIdLst>
  <p:sldSz cx="12192000" cy="6858000"/>
  <p:notesSz cx="6858000" cy="9144000"/>
  <p:defaultTextStyle>
    <a:defPPr>
      <a:defRPr lang="en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48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776" y="-1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995CE-340C-1742-8D57-2838A9F5B89D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C51DE-8005-F54B-AAFF-F87BA52D9D0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6878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003150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615387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12231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31100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45645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71195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03338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0289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584188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5229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C51DE-8005-F54B-AAFF-F87BA52D9D0E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20376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75BD2-9353-BC4E-9AC3-8A55365BC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5A4512-5636-E041-B61A-4BA2DE2B0F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08922-4C9B-9748-B76D-A6332D63B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2CF1A-EADA-D847-AF19-162945BC5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0EB4A-E6B2-6D4B-BA3F-459CB9EB4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34484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39CC8-6401-1C41-B33B-51A664D4B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B3A511-C44D-504A-8BF6-63BA780036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2BF90-6178-3D44-8785-70E619AA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520D1-5699-E94F-BB77-9694C7136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931EE-57DC-AF4B-8BDE-8A413664C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512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20CB69-DB7C-D14C-A862-2F5CCCC205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AFCCCE-6E0B-184C-AAC3-9B902F5094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BF2E5-2AAE-9346-B107-6EE60F122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6DCE2-6C2A-E54C-A1A1-4C55ACD3E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1290B-3FAC-384B-82B3-744B4A40D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811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33453-0B7E-A547-A12A-5E7B02F3B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ED694-5BCB-CF42-950A-8A55C3FF3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3C6A3-D4B6-3149-86D0-59652745A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95616-DD44-8C40-8C65-8430018DB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DA443-A1EF-BE48-BA2B-BEF90FFB9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8431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F20FC-A873-BB4F-A711-0B663A6B1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6BA19-71E3-1448-B1D5-68BB70423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FDFDA-01EE-294E-B40A-5CD4CEE1F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1D4BD-0C16-FC43-914A-E2981703A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A6309-2BE9-3445-85FA-8D3FDD87B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35802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7B29-3801-974E-80A9-0878FAA81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63CE4-B443-F54B-81B1-C30A2D437D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B539FF-3730-6942-9015-1612A3DED6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AAAB4-9BE6-FD44-BCAB-966644C8F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75BC-C196-134D-9244-486BAE107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3C248F-4951-D140-A936-5907D3E2E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7918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91E4F-7281-034E-8C64-35817934E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600B9-09D3-7A4F-9164-48C931020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F846E4-0C3D-4843-85BE-627BA4FDB7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531E30-22C8-5D49-B5B2-AFD31D866E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325721-6CBE-424D-8C71-D65C1BC9CE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E5956B-BADF-DC4A-95A2-2159121AD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77580F-A23D-764C-8251-C83D00BA3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133B5D-F8FD-264A-8B94-0EC490249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5925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78A9C-7037-3C41-AAD0-7FE3AD371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C0BEFA-D20C-B546-BA34-1AEEF0AE0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0BCDB5-26B0-B54F-8CE5-C7A483E3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C2718D-E7F8-AF40-AC27-3F24563EE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37750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B43E1D-B48F-DD4D-8890-0C8F0F1DE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19AB2B-DF41-5349-BB41-39111B707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0404-9BCE-F340-A07C-4189D0FAD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5016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784E8-7B27-764E-BC63-C271DA7A2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A9D86-4648-0C41-B291-5A57C2E44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C5207-5B32-EC48-A2FE-6212F2FB76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D307C-62FF-3B4A-9E2D-C2D097089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7CCAA-F39A-7D42-B5B5-D452FD495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E779F1-15C5-2742-A000-33EEF659C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72156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81E49-C869-8D4D-8CE1-5ABD3931F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8DE66A-36E6-304D-B331-87F4EE4BE8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78C12E-2603-E44A-907D-5C3362E1D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6CAF1-900F-BD4C-BD33-57896775B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D674E-19D2-8D43-8497-CFD4E52E4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C9CA78-E19D-2646-AE41-CD1D28740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8544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B6A7CB-D9F5-C846-8647-B9BFD1BFF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24864-8F97-A747-9E41-702751DE6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087ED-30C2-E843-ADD2-38C1131AA0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E7415-27C3-264C-8960-E2CE824CFD23}" type="datetimeFigureOut">
              <a:rPr lang="pt-PT" smtClean="0"/>
              <a:t>25/02/20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DEA09-DF31-2C45-912A-788F493292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85BE3-ADC9-0841-82EF-291861000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3C1CB-F9F6-9E48-BADA-C36AB96F512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26209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E1147F-5CE3-694F-B63E-85A7B7CD6526}"/>
              </a:ext>
            </a:extLst>
          </p:cNvPr>
          <p:cNvSpPr/>
          <p:nvPr/>
        </p:nvSpPr>
        <p:spPr>
          <a:xfrm>
            <a:off x="926432" y="1732546"/>
            <a:ext cx="2550694" cy="423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CFAEE-B9E8-E548-8691-EF6DDDA89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807" y="2108913"/>
            <a:ext cx="482874" cy="48287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484DA8-95DD-CF47-AE7C-2B554FA1ECDB}"/>
              </a:ext>
            </a:extLst>
          </p:cNvPr>
          <p:cNvSpPr txBox="1"/>
          <p:nvPr/>
        </p:nvSpPr>
        <p:spPr>
          <a:xfrm>
            <a:off x="1698056" y="2165684"/>
            <a:ext cx="149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Username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916727-2845-A14B-95B6-004051236918}"/>
              </a:ext>
            </a:extLst>
          </p:cNvPr>
          <p:cNvSpPr txBox="1"/>
          <p:nvPr/>
        </p:nvSpPr>
        <p:spPr>
          <a:xfrm>
            <a:off x="4475745" y="4463714"/>
            <a:ext cx="5414211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Solicitar Visita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896069-C7E0-2C4A-9C8A-B7E8F177CBA3}"/>
              </a:ext>
            </a:extLst>
          </p:cNvPr>
          <p:cNvSpPr txBox="1"/>
          <p:nvPr/>
        </p:nvSpPr>
        <p:spPr>
          <a:xfrm>
            <a:off x="4475746" y="5470178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E345B-7730-754A-A365-7D1F0098F09C}"/>
              </a:ext>
            </a:extLst>
          </p:cNvPr>
          <p:cNvSpPr txBox="1"/>
          <p:nvPr/>
        </p:nvSpPr>
        <p:spPr>
          <a:xfrm>
            <a:off x="1639050" y="5470178"/>
            <a:ext cx="170893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Logout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7C97CF-804E-9341-8FEE-5841EE37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75" y="5470178"/>
            <a:ext cx="369332" cy="3693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822152-1666-544B-9E10-213F94E3DC8E}"/>
              </a:ext>
            </a:extLst>
          </p:cNvPr>
          <p:cNvSpPr txBox="1"/>
          <p:nvPr/>
        </p:nvSpPr>
        <p:spPr>
          <a:xfrm>
            <a:off x="4475746" y="4966946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Cancelar Visita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D1807-B4D9-124A-9217-4E6DA9161F21}"/>
              </a:ext>
            </a:extLst>
          </p:cNvPr>
          <p:cNvSpPr/>
          <p:nvPr/>
        </p:nvSpPr>
        <p:spPr>
          <a:xfrm>
            <a:off x="3621501" y="1866446"/>
            <a:ext cx="7158794" cy="232054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3D7E81-227F-0D44-9608-FFD23369EED6}"/>
              </a:ext>
            </a:extLst>
          </p:cNvPr>
          <p:cNvSpPr txBox="1"/>
          <p:nvPr/>
        </p:nvSpPr>
        <p:spPr>
          <a:xfrm>
            <a:off x="3621500" y="1866445"/>
            <a:ext cx="7158794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confirmada por um docente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FC40A7-C97A-E943-ACB7-D9BB9E2508F7}"/>
              </a:ext>
            </a:extLst>
          </p:cNvPr>
          <p:cNvSpPr txBox="1"/>
          <p:nvPr/>
        </p:nvSpPr>
        <p:spPr>
          <a:xfrm>
            <a:off x="3621500" y="2258551"/>
            <a:ext cx="7158794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 por um docente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2EF756-466B-8444-8FF8-8584A789CD2B}"/>
              </a:ext>
            </a:extLst>
          </p:cNvPr>
          <p:cNvSpPr txBox="1"/>
          <p:nvPr/>
        </p:nvSpPr>
        <p:spPr>
          <a:xfrm>
            <a:off x="3621500" y="2654515"/>
            <a:ext cx="7158794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 por um docente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6D35FB-C031-B042-ADDE-16C5B4BD6FCC}"/>
              </a:ext>
            </a:extLst>
          </p:cNvPr>
          <p:cNvSpPr txBox="1"/>
          <p:nvPr/>
        </p:nvSpPr>
        <p:spPr>
          <a:xfrm>
            <a:off x="180474" y="0"/>
            <a:ext cx="2658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Utilizador</a:t>
            </a:r>
            <a:r>
              <a:rPr lang="en-GB" dirty="0"/>
              <a:t> normal do site</a:t>
            </a:r>
          </a:p>
        </p:txBody>
      </p:sp>
    </p:spTree>
    <p:extLst>
      <p:ext uri="{BB962C8B-B14F-4D97-AF65-F5344CB8AC3E}">
        <p14:creationId xmlns:p14="http://schemas.microsoft.com/office/powerpoint/2010/main" val="3717601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33F5BC8-E9B8-1E4F-A345-E23273293763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E2E67B-7C36-D547-A64D-6269CD42AD0B}"/>
              </a:ext>
            </a:extLst>
          </p:cNvPr>
          <p:cNvSpPr/>
          <p:nvPr/>
        </p:nvSpPr>
        <p:spPr>
          <a:xfrm>
            <a:off x="1058775" y="2504896"/>
            <a:ext cx="6208299" cy="33183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7FF1C4-0882-A644-99AB-5732559DCE6E}"/>
              </a:ext>
            </a:extLst>
          </p:cNvPr>
          <p:cNvSpPr txBox="1"/>
          <p:nvPr/>
        </p:nvSpPr>
        <p:spPr>
          <a:xfrm>
            <a:off x="1058774" y="252766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D9A6D3-2825-0841-92D0-86310389AFE9}"/>
              </a:ext>
            </a:extLst>
          </p:cNvPr>
          <p:cNvSpPr/>
          <p:nvPr/>
        </p:nvSpPr>
        <p:spPr>
          <a:xfrm>
            <a:off x="7435516" y="2504895"/>
            <a:ext cx="3356810" cy="331838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5453A3-3751-6C40-996E-B697AAAE5BE6}"/>
              </a:ext>
            </a:extLst>
          </p:cNvPr>
          <p:cNvSpPr txBox="1"/>
          <p:nvPr/>
        </p:nvSpPr>
        <p:spPr>
          <a:xfrm>
            <a:off x="7459579" y="3624392"/>
            <a:ext cx="333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Descrição detalhada da visita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C9AE63-6CE3-3E48-A628-425282C584E4}"/>
              </a:ext>
            </a:extLst>
          </p:cNvPr>
          <p:cNvSpPr txBox="1"/>
          <p:nvPr/>
        </p:nvSpPr>
        <p:spPr>
          <a:xfrm>
            <a:off x="1566106" y="1946916"/>
            <a:ext cx="5193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84A4D2-7036-6342-A0D1-4E29231F83CD}"/>
              </a:ext>
            </a:extLst>
          </p:cNvPr>
          <p:cNvSpPr txBox="1"/>
          <p:nvPr/>
        </p:nvSpPr>
        <p:spPr>
          <a:xfrm>
            <a:off x="1058775" y="294512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A09A46-97BE-0840-AB14-8903DE160DCD}"/>
              </a:ext>
            </a:extLst>
          </p:cNvPr>
          <p:cNvSpPr txBox="1"/>
          <p:nvPr/>
        </p:nvSpPr>
        <p:spPr>
          <a:xfrm>
            <a:off x="1058773" y="3363204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64064B-C6EF-974D-A8FA-676AC20CC223}"/>
              </a:ext>
            </a:extLst>
          </p:cNvPr>
          <p:cNvSpPr txBox="1"/>
          <p:nvPr/>
        </p:nvSpPr>
        <p:spPr>
          <a:xfrm>
            <a:off x="1058773" y="3794112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9E5039-0EFB-C246-AEC4-329FD7F78329}"/>
              </a:ext>
            </a:extLst>
          </p:cNvPr>
          <p:cNvSpPr txBox="1"/>
          <p:nvPr/>
        </p:nvSpPr>
        <p:spPr>
          <a:xfrm>
            <a:off x="7447547" y="2521414"/>
            <a:ext cx="3332747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97A5B9-9D6E-A041-B45C-8F9EB0A38D0B}"/>
              </a:ext>
            </a:extLst>
          </p:cNvPr>
          <p:cNvSpPr txBox="1"/>
          <p:nvPr/>
        </p:nvSpPr>
        <p:spPr>
          <a:xfrm>
            <a:off x="1058771" y="4223294"/>
            <a:ext cx="6208299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9CC1EC-9EEF-9B4E-A3D8-159E2D635DE5}"/>
              </a:ext>
            </a:extLst>
          </p:cNvPr>
          <p:cNvSpPr txBox="1"/>
          <p:nvPr/>
        </p:nvSpPr>
        <p:spPr>
          <a:xfrm>
            <a:off x="1058770" y="4663527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861BB4-D061-7B40-BC44-063580F7143C}"/>
              </a:ext>
            </a:extLst>
          </p:cNvPr>
          <p:cNvSpPr txBox="1"/>
          <p:nvPr/>
        </p:nvSpPr>
        <p:spPr>
          <a:xfrm>
            <a:off x="7447547" y="2901010"/>
            <a:ext cx="170848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Estado da </a:t>
            </a:r>
            <a:r>
              <a:rPr lang="en-GB" dirty="0" err="1"/>
              <a:t>Visita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1194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33F5BC8-E9B8-1E4F-A345-E23273293763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E2E67B-7C36-D547-A64D-6269CD42AD0B}"/>
              </a:ext>
            </a:extLst>
          </p:cNvPr>
          <p:cNvSpPr/>
          <p:nvPr/>
        </p:nvSpPr>
        <p:spPr>
          <a:xfrm>
            <a:off x="1058775" y="2504896"/>
            <a:ext cx="6208299" cy="33183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7FF1C4-0882-A644-99AB-5732559DCE6E}"/>
              </a:ext>
            </a:extLst>
          </p:cNvPr>
          <p:cNvSpPr txBox="1"/>
          <p:nvPr/>
        </p:nvSpPr>
        <p:spPr>
          <a:xfrm>
            <a:off x="1058774" y="252766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D9A6D3-2825-0841-92D0-86310389AFE9}"/>
              </a:ext>
            </a:extLst>
          </p:cNvPr>
          <p:cNvSpPr/>
          <p:nvPr/>
        </p:nvSpPr>
        <p:spPr>
          <a:xfrm>
            <a:off x="7435516" y="2504895"/>
            <a:ext cx="3356810" cy="331838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5453A3-3751-6C40-996E-B697AAAE5BE6}"/>
              </a:ext>
            </a:extLst>
          </p:cNvPr>
          <p:cNvSpPr txBox="1"/>
          <p:nvPr/>
        </p:nvSpPr>
        <p:spPr>
          <a:xfrm>
            <a:off x="7459579" y="3624392"/>
            <a:ext cx="333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Descrição detalhada da visita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C9AE63-6CE3-3E48-A628-425282C584E4}"/>
              </a:ext>
            </a:extLst>
          </p:cNvPr>
          <p:cNvSpPr txBox="1"/>
          <p:nvPr/>
        </p:nvSpPr>
        <p:spPr>
          <a:xfrm>
            <a:off x="1566106" y="1946916"/>
            <a:ext cx="5193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84A4D2-7036-6342-A0D1-4E29231F83CD}"/>
              </a:ext>
            </a:extLst>
          </p:cNvPr>
          <p:cNvSpPr txBox="1"/>
          <p:nvPr/>
        </p:nvSpPr>
        <p:spPr>
          <a:xfrm>
            <a:off x="1058775" y="294512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A09A46-97BE-0840-AB14-8903DE160DCD}"/>
              </a:ext>
            </a:extLst>
          </p:cNvPr>
          <p:cNvSpPr txBox="1"/>
          <p:nvPr/>
        </p:nvSpPr>
        <p:spPr>
          <a:xfrm>
            <a:off x="1058773" y="3363204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64064B-C6EF-974D-A8FA-676AC20CC223}"/>
              </a:ext>
            </a:extLst>
          </p:cNvPr>
          <p:cNvSpPr txBox="1"/>
          <p:nvPr/>
        </p:nvSpPr>
        <p:spPr>
          <a:xfrm>
            <a:off x="1058773" y="3794112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9E5039-0EFB-C246-AEC4-329FD7F78329}"/>
              </a:ext>
            </a:extLst>
          </p:cNvPr>
          <p:cNvSpPr txBox="1"/>
          <p:nvPr/>
        </p:nvSpPr>
        <p:spPr>
          <a:xfrm>
            <a:off x="7447547" y="2521414"/>
            <a:ext cx="3332747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97A5B9-9D6E-A041-B45C-8F9EB0A38D0B}"/>
              </a:ext>
            </a:extLst>
          </p:cNvPr>
          <p:cNvSpPr txBox="1"/>
          <p:nvPr/>
        </p:nvSpPr>
        <p:spPr>
          <a:xfrm>
            <a:off x="1058771" y="4223294"/>
            <a:ext cx="6208299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9CC1EC-9EEF-9B4E-A3D8-159E2D635DE5}"/>
              </a:ext>
            </a:extLst>
          </p:cNvPr>
          <p:cNvSpPr txBox="1"/>
          <p:nvPr/>
        </p:nvSpPr>
        <p:spPr>
          <a:xfrm>
            <a:off x="1058770" y="4663527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Autorizada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861BB4-D061-7B40-BC44-063580F7143C}"/>
              </a:ext>
            </a:extLst>
          </p:cNvPr>
          <p:cNvSpPr txBox="1"/>
          <p:nvPr/>
        </p:nvSpPr>
        <p:spPr>
          <a:xfrm>
            <a:off x="7447547" y="2901010"/>
            <a:ext cx="170848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 err="1"/>
              <a:t>Visita</a:t>
            </a:r>
            <a:r>
              <a:rPr lang="en-GB" dirty="0"/>
              <a:t> </a:t>
            </a:r>
            <a:r>
              <a:rPr lang="en-GB" dirty="0" err="1"/>
              <a:t>Marcada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249FA1-1A6C-6E4B-A955-9545AFDAD204}"/>
              </a:ext>
            </a:extLst>
          </p:cNvPr>
          <p:cNvSpPr/>
          <p:nvPr/>
        </p:nvSpPr>
        <p:spPr>
          <a:xfrm>
            <a:off x="8067172" y="5405828"/>
            <a:ext cx="2219828" cy="36933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err="1"/>
              <a:t>Cancelar</a:t>
            </a:r>
            <a:r>
              <a:rPr lang="en-GB" dirty="0"/>
              <a:t> </a:t>
            </a:r>
            <a:r>
              <a:rPr lang="en-GB" dirty="0" err="1"/>
              <a:t>Visita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5022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E1147F-5CE3-694F-B63E-85A7B7CD6526}"/>
              </a:ext>
            </a:extLst>
          </p:cNvPr>
          <p:cNvSpPr/>
          <p:nvPr/>
        </p:nvSpPr>
        <p:spPr>
          <a:xfrm>
            <a:off x="926432" y="1732546"/>
            <a:ext cx="2550694" cy="423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CFAEE-B9E8-E548-8691-EF6DDDA89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304" y="2164436"/>
            <a:ext cx="482874" cy="48287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484DA8-95DD-CF47-AE7C-2B554FA1ECDB}"/>
              </a:ext>
            </a:extLst>
          </p:cNvPr>
          <p:cNvSpPr txBox="1"/>
          <p:nvPr/>
        </p:nvSpPr>
        <p:spPr>
          <a:xfrm>
            <a:off x="1698639" y="2221207"/>
            <a:ext cx="149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Username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896069-C7E0-2C4A-9C8A-B7E8F177CBA3}"/>
              </a:ext>
            </a:extLst>
          </p:cNvPr>
          <p:cNvSpPr txBox="1"/>
          <p:nvPr/>
        </p:nvSpPr>
        <p:spPr>
          <a:xfrm>
            <a:off x="4499809" y="2164436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E345B-7730-754A-A365-7D1F0098F09C}"/>
              </a:ext>
            </a:extLst>
          </p:cNvPr>
          <p:cNvSpPr txBox="1"/>
          <p:nvPr/>
        </p:nvSpPr>
        <p:spPr>
          <a:xfrm>
            <a:off x="1639050" y="5470178"/>
            <a:ext cx="170893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Logout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7C97CF-804E-9341-8FEE-5841EE37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75" y="5470178"/>
            <a:ext cx="369332" cy="3693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2639A3-E3C0-A642-B414-F5BA35B2F013}"/>
              </a:ext>
            </a:extLst>
          </p:cNvPr>
          <p:cNvSpPr txBox="1"/>
          <p:nvPr/>
        </p:nvSpPr>
        <p:spPr>
          <a:xfrm>
            <a:off x="952097" y="1747338"/>
            <a:ext cx="2127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Nome da </a:t>
            </a:r>
            <a:r>
              <a:rPr lang="en-GB" dirty="0" err="1"/>
              <a:t>Instituição</a:t>
            </a:r>
            <a:endParaRPr lang="en-GB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8F7826-51E8-3143-8247-50C0020E2DB2}"/>
              </a:ext>
            </a:extLst>
          </p:cNvPr>
          <p:cNvSpPr txBox="1"/>
          <p:nvPr/>
        </p:nvSpPr>
        <p:spPr>
          <a:xfrm>
            <a:off x="4499809" y="2647310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Adicionar Colaborador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7EB8C0-A7FD-2D47-93B3-E9C43CBC78A8}"/>
              </a:ext>
            </a:extLst>
          </p:cNvPr>
          <p:cNvSpPr txBox="1"/>
          <p:nvPr/>
        </p:nvSpPr>
        <p:spPr>
          <a:xfrm>
            <a:off x="30879" y="27060"/>
            <a:ext cx="3970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Admin da </a:t>
            </a:r>
            <a:r>
              <a:rPr lang="en-GB" dirty="0" err="1"/>
              <a:t>instituição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9595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883913" y="201435"/>
            <a:ext cx="10010274" cy="591060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866272" y="195275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494561" y="272791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1195137" y="2707903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FEE5ED-5CD5-2F41-B08E-AA646CB9D838}"/>
              </a:ext>
            </a:extLst>
          </p:cNvPr>
          <p:cNvSpPr txBox="1"/>
          <p:nvPr/>
        </p:nvSpPr>
        <p:spPr>
          <a:xfrm>
            <a:off x="1195137" y="3490692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4777733" y="5354456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Registar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1195137" y="2310456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/>
              <a:t>Username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CB1E9E-C4CC-9347-BC67-9C761714ECB5}"/>
              </a:ext>
            </a:extLst>
          </p:cNvPr>
          <p:cNvSpPr txBox="1"/>
          <p:nvPr/>
        </p:nvSpPr>
        <p:spPr>
          <a:xfrm>
            <a:off x="1195137" y="3112099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Email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710267-F5EB-4A48-83B4-EBBDF93F44F7}"/>
              </a:ext>
            </a:extLst>
          </p:cNvPr>
          <p:cNvSpPr txBox="1"/>
          <p:nvPr/>
        </p:nvSpPr>
        <p:spPr>
          <a:xfrm>
            <a:off x="866272" y="1395663"/>
            <a:ext cx="5169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/>
              <a:t>Registo de um Colaborador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F0B37F-AD7C-C246-83A5-702D01DB9FC4}"/>
              </a:ext>
            </a:extLst>
          </p:cNvPr>
          <p:cNvSpPr txBox="1"/>
          <p:nvPr/>
        </p:nvSpPr>
        <p:spPr>
          <a:xfrm>
            <a:off x="1195136" y="3953262"/>
            <a:ext cx="3148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Insira</a:t>
            </a:r>
            <a:r>
              <a:rPr lang="en-GB" dirty="0"/>
              <a:t> </a:t>
            </a:r>
            <a:r>
              <a:rPr lang="en-GB" dirty="0" err="1"/>
              <a:t>uma</a:t>
            </a:r>
            <a:r>
              <a:rPr lang="en-GB" dirty="0"/>
              <a:t> password </a:t>
            </a:r>
            <a:r>
              <a:rPr lang="en-GB" dirty="0" err="1"/>
              <a:t>provisória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18A466-1FC2-8042-B8E5-B6E43EF23E66}"/>
              </a:ext>
            </a:extLst>
          </p:cNvPr>
          <p:cNvSpPr txBox="1"/>
          <p:nvPr/>
        </p:nvSpPr>
        <p:spPr>
          <a:xfrm>
            <a:off x="1195137" y="4370998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</p:spTree>
    <p:extLst>
      <p:ext uri="{BB962C8B-B14F-4D97-AF65-F5344CB8AC3E}">
        <p14:creationId xmlns:p14="http://schemas.microsoft.com/office/powerpoint/2010/main" val="3317085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E1147F-5CE3-694F-B63E-85A7B7CD6526}"/>
              </a:ext>
            </a:extLst>
          </p:cNvPr>
          <p:cNvSpPr/>
          <p:nvPr/>
        </p:nvSpPr>
        <p:spPr>
          <a:xfrm>
            <a:off x="926432" y="1732546"/>
            <a:ext cx="2550694" cy="423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CFAEE-B9E8-E548-8691-EF6DDDA89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304" y="2164436"/>
            <a:ext cx="482874" cy="48287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484DA8-95DD-CF47-AE7C-2B554FA1ECDB}"/>
              </a:ext>
            </a:extLst>
          </p:cNvPr>
          <p:cNvSpPr txBox="1"/>
          <p:nvPr/>
        </p:nvSpPr>
        <p:spPr>
          <a:xfrm>
            <a:off x="1698639" y="2221207"/>
            <a:ext cx="149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Username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896069-C7E0-2C4A-9C8A-B7E8F177CBA3}"/>
              </a:ext>
            </a:extLst>
          </p:cNvPr>
          <p:cNvSpPr txBox="1"/>
          <p:nvPr/>
        </p:nvSpPr>
        <p:spPr>
          <a:xfrm>
            <a:off x="4499809" y="2164436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Adicionar Instituição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E345B-7730-754A-A365-7D1F0098F09C}"/>
              </a:ext>
            </a:extLst>
          </p:cNvPr>
          <p:cNvSpPr txBox="1"/>
          <p:nvPr/>
        </p:nvSpPr>
        <p:spPr>
          <a:xfrm>
            <a:off x="1639050" y="5470178"/>
            <a:ext cx="170893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Logout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7C97CF-804E-9341-8FEE-5841EE37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75" y="5470178"/>
            <a:ext cx="369332" cy="3693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7EB8C0-A7FD-2D47-93B3-E9C43CBC78A8}"/>
              </a:ext>
            </a:extLst>
          </p:cNvPr>
          <p:cNvSpPr txBox="1"/>
          <p:nvPr/>
        </p:nvSpPr>
        <p:spPr>
          <a:xfrm>
            <a:off x="30879" y="27060"/>
            <a:ext cx="3970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Admin da </a:t>
            </a:r>
            <a:r>
              <a:rPr lang="en-GB" dirty="0" err="1"/>
              <a:t>Aplicação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942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866271" y="142681"/>
            <a:ext cx="10010274" cy="965974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866272" y="138291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494561" y="215807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1195137" y="2707903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FEE5ED-5CD5-2F41-B08E-AA646CB9D838}"/>
              </a:ext>
            </a:extLst>
          </p:cNvPr>
          <p:cNvSpPr txBox="1"/>
          <p:nvPr/>
        </p:nvSpPr>
        <p:spPr>
          <a:xfrm>
            <a:off x="1195137" y="3490692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4777733" y="9230483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Registar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1195137" y="2310456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Nome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CB1E9E-C4CC-9347-BC67-9C761714ECB5}"/>
              </a:ext>
            </a:extLst>
          </p:cNvPr>
          <p:cNvSpPr txBox="1"/>
          <p:nvPr/>
        </p:nvSpPr>
        <p:spPr>
          <a:xfrm>
            <a:off x="1195137" y="3112099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Morada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710267-F5EB-4A48-83B4-EBBDF93F44F7}"/>
              </a:ext>
            </a:extLst>
          </p:cNvPr>
          <p:cNvSpPr txBox="1"/>
          <p:nvPr/>
        </p:nvSpPr>
        <p:spPr>
          <a:xfrm>
            <a:off x="866272" y="1395663"/>
            <a:ext cx="5169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/>
              <a:t>Registo de uma Instituição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F0B37F-AD7C-C246-83A5-702D01DB9FC4}"/>
              </a:ext>
            </a:extLst>
          </p:cNvPr>
          <p:cNvSpPr txBox="1"/>
          <p:nvPr/>
        </p:nvSpPr>
        <p:spPr>
          <a:xfrm>
            <a:off x="1195137" y="3953262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Contacto</a:t>
            </a:r>
            <a:r>
              <a:rPr lang="en-GB" dirty="0"/>
              <a:t>(s)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18A466-1FC2-8042-B8E5-B6E43EF23E66}"/>
              </a:ext>
            </a:extLst>
          </p:cNvPr>
          <p:cNvSpPr txBox="1"/>
          <p:nvPr/>
        </p:nvSpPr>
        <p:spPr>
          <a:xfrm>
            <a:off x="1195137" y="4373052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01B4D1-14D9-1C44-A895-483BF2924B29}"/>
              </a:ext>
            </a:extLst>
          </p:cNvPr>
          <p:cNvSpPr txBox="1"/>
          <p:nvPr/>
        </p:nvSpPr>
        <p:spPr>
          <a:xfrm>
            <a:off x="6096000" y="4234552"/>
            <a:ext cx="545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+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4F2DEC-F083-4048-B5CE-487F657C62C4}"/>
              </a:ext>
            </a:extLst>
          </p:cNvPr>
          <p:cNvSpPr txBox="1"/>
          <p:nvPr/>
        </p:nvSpPr>
        <p:spPr>
          <a:xfrm>
            <a:off x="990207" y="4963024"/>
            <a:ext cx="5169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/>
              <a:t>Registo de um Administrador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59DDD6-153B-6849-B8AD-79294D64C3FC}"/>
              </a:ext>
            </a:extLst>
          </p:cNvPr>
          <p:cNvSpPr txBox="1"/>
          <p:nvPr/>
        </p:nvSpPr>
        <p:spPr>
          <a:xfrm>
            <a:off x="1195137" y="6127919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16C900A-D2A0-AB4F-88DD-25FA9C691CE9}"/>
              </a:ext>
            </a:extLst>
          </p:cNvPr>
          <p:cNvSpPr txBox="1"/>
          <p:nvPr/>
        </p:nvSpPr>
        <p:spPr>
          <a:xfrm>
            <a:off x="1195137" y="7025620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A2F665-4C8B-AF4A-9420-BFB4DFEB1BB8}"/>
              </a:ext>
            </a:extLst>
          </p:cNvPr>
          <p:cNvSpPr txBox="1"/>
          <p:nvPr/>
        </p:nvSpPr>
        <p:spPr>
          <a:xfrm>
            <a:off x="1137384" y="5684998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Username</a:t>
            </a:r>
            <a:endParaRPr lang="pt-PT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EC12CE0-000C-CA44-A1CD-960B412BB2DA}"/>
              </a:ext>
            </a:extLst>
          </p:cNvPr>
          <p:cNvSpPr txBox="1"/>
          <p:nvPr/>
        </p:nvSpPr>
        <p:spPr>
          <a:xfrm>
            <a:off x="1195136" y="6554799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Email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B174821-46AE-D94C-B152-E2173B3763A9}"/>
              </a:ext>
            </a:extLst>
          </p:cNvPr>
          <p:cNvSpPr txBox="1"/>
          <p:nvPr/>
        </p:nvSpPr>
        <p:spPr>
          <a:xfrm>
            <a:off x="1195137" y="8006658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C972FF7-3B12-9D48-8B04-FDA13273EF9C}"/>
              </a:ext>
            </a:extLst>
          </p:cNvPr>
          <p:cNvSpPr txBox="1"/>
          <p:nvPr/>
        </p:nvSpPr>
        <p:spPr>
          <a:xfrm>
            <a:off x="1195136" y="7510195"/>
            <a:ext cx="3773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Insira uma password provisória</a:t>
            </a:r>
          </a:p>
        </p:txBody>
      </p:sp>
    </p:spTree>
    <p:extLst>
      <p:ext uri="{BB962C8B-B14F-4D97-AF65-F5344CB8AC3E}">
        <p14:creationId xmlns:p14="http://schemas.microsoft.com/office/powerpoint/2010/main" val="2222713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E1147F-5CE3-694F-B63E-85A7B7CD6526}"/>
              </a:ext>
            </a:extLst>
          </p:cNvPr>
          <p:cNvSpPr/>
          <p:nvPr/>
        </p:nvSpPr>
        <p:spPr>
          <a:xfrm>
            <a:off x="926432" y="1732546"/>
            <a:ext cx="2550694" cy="423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916727-2845-A14B-95B6-004051236918}"/>
              </a:ext>
            </a:extLst>
          </p:cNvPr>
          <p:cNvSpPr txBox="1"/>
          <p:nvPr/>
        </p:nvSpPr>
        <p:spPr>
          <a:xfrm>
            <a:off x="4475745" y="4463714"/>
            <a:ext cx="5414211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Solicitar Visita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896069-C7E0-2C4A-9C8A-B7E8F177CBA3}"/>
              </a:ext>
            </a:extLst>
          </p:cNvPr>
          <p:cNvSpPr txBox="1"/>
          <p:nvPr/>
        </p:nvSpPr>
        <p:spPr>
          <a:xfrm>
            <a:off x="4475746" y="5470178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E345B-7730-754A-A365-7D1F0098F09C}"/>
              </a:ext>
            </a:extLst>
          </p:cNvPr>
          <p:cNvSpPr txBox="1"/>
          <p:nvPr/>
        </p:nvSpPr>
        <p:spPr>
          <a:xfrm>
            <a:off x="1639050" y="5470178"/>
            <a:ext cx="170893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Logout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7C97CF-804E-9341-8FEE-5841EE37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75" y="5470178"/>
            <a:ext cx="369332" cy="3693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822152-1666-544B-9E10-213F94E3DC8E}"/>
              </a:ext>
            </a:extLst>
          </p:cNvPr>
          <p:cNvSpPr txBox="1"/>
          <p:nvPr/>
        </p:nvSpPr>
        <p:spPr>
          <a:xfrm>
            <a:off x="4475746" y="4966946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Cancelar Visita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D1807-B4D9-124A-9217-4E6DA9161F21}"/>
              </a:ext>
            </a:extLst>
          </p:cNvPr>
          <p:cNvSpPr/>
          <p:nvPr/>
        </p:nvSpPr>
        <p:spPr>
          <a:xfrm>
            <a:off x="3621501" y="1866446"/>
            <a:ext cx="7158794" cy="232054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3D7E81-227F-0D44-9608-FFD23369EED6}"/>
              </a:ext>
            </a:extLst>
          </p:cNvPr>
          <p:cNvSpPr txBox="1"/>
          <p:nvPr/>
        </p:nvSpPr>
        <p:spPr>
          <a:xfrm>
            <a:off x="3621500" y="1866445"/>
            <a:ext cx="7158794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confirmada por um docente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FC40A7-C97A-E943-ACB7-D9BB9E2508F7}"/>
              </a:ext>
            </a:extLst>
          </p:cNvPr>
          <p:cNvSpPr txBox="1"/>
          <p:nvPr/>
        </p:nvSpPr>
        <p:spPr>
          <a:xfrm>
            <a:off x="3621500" y="2258551"/>
            <a:ext cx="7158794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 por um docente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2EF756-466B-8444-8FF8-8584A789CD2B}"/>
              </a:ext>
            </a:extLst>
          </p:cNvPr>
          <p:cNvSpPr txBox="1"/>
          <p:nvPr/>
        </p:nvSpPr>
        <p:spPr>
          <a:xfrm>
            <a:off x="3621500" y="2654515"/>
            <a:ext cx="7158794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negada por um docente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1021876" y="1862587"/>
            <a:ext cx="232611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Alterar </a:t>
            </a:r>
            <a:r>
              <a:rPr lang="en-GB" b="1" noProof="1"/>
              <a:t>Username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FEE534-E785-F343-AE3D-CB0C08544CD5}"/>
              </a:ext>
            </a:extLst>
          </p:cNvPr>
          <p:cNvSpPr txBox="1"/>
          <p:nvPr/>
        </p:nvSpPr>
        <p:spPr>
          <a:xfrm>
            <a:off x="1021875" y="2379410"/>
            <a:ext cx="232611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Alterar Password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70987B-9267-7C4F-9D85-8636D05CDCCB}"/>
              </a:ext>
            </a:extLst>
          </p:cNvPr>
          <p:cNvSpPr txBox="1"/>
          <p:nvPr/>
        </p:nvSpPr>
        <p:spPr>
          <a:xfrm>
            <a:off x="1038724" y="2907175"/>
            <a:ext cx="232611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Alterar Email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BA7365-A38B-9840-9AD0-7C36A54A51E1}"/>
              </a:ext>
            </a:extLst>
          </p:cNvPr>
          <p:cNvSpPr txBox="1"/>
          <p:nvPr/>
        </p:nvSpPr>
        <p:spPr>
          <a:xfrm>
            <a:off x="1038724" y="3437346"/>
            <a:ext cx="2326110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sz="1400" b="1" dirty="0"/>
              <a:t>Alterar Contacto Telefónico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CEF898-2DF9-944A-BE3D-CD812EDB712B}"/>
              </a:ext>
            </a:extLst>
          </p:cNvPr>
          <p:cNvSpPr txBox="1"/>
          <p:nvPr/>
        </p:nvSpPr>
        <p:spPr>
          <a:xfrm>
            <a:off x="1038724" y="3927835"/>
            <a:ext cx="2326110" cy="2616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sz="1100" b="1" dirty="0"/>
              <a:t>Alterar Informações de Pagamento</a:t>
            </a:r>
          </a:p>
        </p:txBody>
      </p:sp>
    </p:spTree>
    <p:extLst>
      <p:ext uri="{BB962C8B-B14F-4D97-AF65-F5344CB8AC3E}">
        <p14:creationId xmlns:p14="http://schemas.microsoft.com/office/powerpoint/2010/main" val="97166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3443429" y="2399826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FEE5ED-5CD5-2F41-B08E-AA646CB9D838}"/>
              </a:ext>
            </a:extLst>
          </p:cNvPr>
          <p:cNvSpPr txBox="1"/>
          <p:nvPr/>
        </p:nvSpPr>
        <p:spPr>
          <a:xfrm>
            <a:off x="3443429" y="3206345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CA937A-1586-3049-8BD5-AEC6AA686D18}"/>
              </a:ext>
            </a:extLst>
          </p:cNvPr>
          <p:cNvSpPr txBox="1"/>
          <p:nvPr/>
        </p:nvSpPr>
        <p:spPr>
          <a:xfrm>
            <a:off x="3443429" y="3996239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3443429" y="5259555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Confirmar</a:t>
            </a:r>
            <a:endParaRPr lang="en-GB" b="1" noProof="1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3524FF-FDD9-A549-AF93-2CF8518A29C4}"/>
              </a:ext>
            </a:extLst>
          </p:cNvPr>
          <p:cNvSpPr txBox="1"/>
          <p:nvPr/>
        </p:nvSpPr>
        <p:spPr>
          <a:xfrm>
            <a:off x="6051069" y="5259555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Cancelar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3443428" y="1978722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Insira Password Antiga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CB1E9E-C4CC-9347-BC67-9C761714ECB5}"/>
              </a:ext>
            </a:extLst>
          </p:cNvPr>
          <p:cNvSpPr txBox="1"/>
          <p:nvPr/>
        </p:nvSpPr>
        <p:spPr>
          <a:xfrm>
            <a:off x="3443428" y="2808898"/>
            <a:ext cx="2187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Insira Password Nova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612947-FF74-3642-A746-5AEDE634B0C7}"/>
              </a:ext>
            </a:extLst>
          </p:cNvPr>
          <p:cNvSpPr txBox="1"/>
          <p:nvPr/>
        </p:nvSpPr>
        <p:spPr>
          <a:xfrm>
            <a:off x="3443428" y="3615417"/>
            <a:ext cx="3414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Insira Password Nova Novamente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8A7F1A4-6B9B-CD46-9D00-209852EC4DBB}"/>
              </a:ext>
            </a:extLst>
          </p:cNvPr>
          <p:cNvSpPr txBox="1"/>
          <p:nvPr/>
        </p:nvSpPr>
        <p:spPr>
          <a:xfrm>
            <a:off x="3443428" y="4395031"/>
            <a:ext cx="47949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 dirty="0"/>
              <a:t>A sua password deve conter pelo menos 8 caracteres, com pelo menos um dígito e um sinal de pontuação </a:t>
            </a:r>
          </a:p>
        </p:txBody>
      </p:sp>
    </p:spTree>
    <p:extLst>
      <p:ext uri="{BB962C8B-B14F-4D97-AF65-F5344CB8AC3E}">
        <p14:creationId xmlns:p14="http://schemas.microsoft.com/office/powerpoint/2010/main" val="840416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33F5BC8-E9B8-1E4F-A345-E23273293763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E2E67B-7C36-D547-A64D-6269CD42AD0B}"/>
              </a:ext>
            </a:extLst>
          </p:cNvPr>
          <p:cNvSpPr/>
          <p:nvPr/>
        </p:nvSpPr>
        <p:spPr>
          <a:xfrm>
            <a:off x="1058775" y="2504896"/>
            <a:ext cx="6208299" cy="331838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7FF1C4-0882-A644-99AB-5732559DCE6E}"/>
              </a:ext>
            </a:extLst>
          </p:cNvPr>
          <p:cNvSpPr txBox="1"/>
          <p:nvPr/>
        </p:nvSpPr>
        <p:spPr>
          <a:xfrm>
            <a:off x="1058774" y="252766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Concluída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D9A6D3-2825-0841-92D0-86310389AFE9}"/>
              </a:ext>
            </a:extLst>
          </p:cNvPr>
          <p:cNvSpPr/>
          <p:nvPr/>
        </p:nvSpPr>
        <p:spPr>
          <a:xfrm>
            <a:off x="7435516" y="2504895"/>
            <a:ext cx="3356810" cy="331838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5453A3-3751-6C40-996E-B697AAAE5BE6}"/>
              </a:ext>
            </a:extLst>
          </p:cNvPr>
          <p:cNvSpPr txBox="1"/>
          <p:nvPr/>
        </p:nvSpPr>
        <p:spPr>
          <a:xfrm>
            <a:off x="7459579" y="2978053"/>
            <a:ext cx="333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Descrição detalhada da visita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C9AE63-6CE3-3E48-A628-425282C584E4}"/>
              </a:ext>
            </a:extLst>
          </p:cNvPr>
          <p:cNvSpPr txBox="1"/>
          <p:nvPr/>
        </p:nvSpPr>
        <p:spPr>
          <a:xfrm>
            <a:off x="1566106" y="1946916"/>
            <a:ext cx="5193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84A4D2-7036-6342-A0D1-4E29231F83CD}"/>
              </a:ext>
            </a:extLst>
          </p:cNvPr>
          <p:cNvSpPr txBox="1"/>
          <p:nvPr/>
        </p:nvSpPr>
        <p:spPr>
          <a:xfrm>
            <a:off x="1058775" y="2945129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Concluída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A09A46-97BE-0840-AB14-8903DE160DCD}"/>
              </a:ext>
            </a:extLst>
          </p:cNvPr>
          <p:cNvSpPr txBox="1"/>
          <p:nvPr/>
        </p:nvSpPr>
        <p:spPr>
          <a:xfrm>
            <a:off x="1058773" y="3363204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Concluída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64064B-C6EF-974D-A8FA-676AC20CC223}"/>
              </a:ext>
            </a:extLst>
          </p:cNvPr>
          <p:cNvSpPr txBox="1"/>
          <p:nvPr/>
        </p:nvSpPr>
        <p:spPr>
          <a:xfrm>
            <a:off x="1058773" y="3794112"/>
            <a:ext cx="6208299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Concluída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9E5039-0EFB-C246-AEC4-329FD7F78329}"/>
              </a:ext>
            </a:extLst>
          </p:cNvPr>
          <p:cNvSpPr txBox="1"/>
          <p:nvPr/>
        </p:nvSpPr>
        <p:spPr>
          <a:xfrm>
            <a:off x="7447547" y="2521414"/>
            <a:ext cx="3332747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Visita Concluída</a:t>
            </a:r>
          </a:p>
        </p:txBody>
      </p:sp>
    </p:spTree>
    <p:extLst>
      <p:ext uri="{BB962C8B-B14F-4D97-AF65-F5344CB8AC3E}">
        <p14:creationId xmlns:p14="http://schemas.microsoft.com/office/powerpoint/2010/main" val="3022450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0" y="1241144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0" y="438016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3443429" y="2818124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CA937A-1586-3049-8BD5-AEC6AA686D18}"/>
              </a:ext>
            </a:extLst>
          </p:cNvPr>
          <p:cNvSpPr txBox="1"/>
          <p:nvPr/>
        </p:nvSpPr>
        <p:spPr>
          <a:xfrm>
            <a:off x="3461068" y="4742371"/>
            <a:ext cx="4794992" cy="129526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3443427" y="6167844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Confirmar</a:t>
            </a:r>
            <a:endParaRPr lang="en-GB" b="1" noProof="1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3524FF-FDD9-A549-AF93-2CF8518A29C4}"/>
              </a:ext>
            </a:extLst>
          </p:cNvPr>
          <p:cNvSpPr txBox="1"/>
          <p:nvPr/>
        </p:nvSpPr>
        <p:spPr>
          <a:xfrm>
            <a:off x="6051069" y="6167844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Cancelar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3461068" y="2818124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Escolher Instituição</a:t>
            </a: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594014D1-BB6A-7B41-A808-D266268F8599}"/>
              </a:ext>
            </a:extLst>
          </p:cNvPr>
          <p:cNvSpPr/>
          <p:nvPr/>
        </p:nvSpPr>
        <p:spPr>
          <a:xfrm rot="16200000">
            <a:off x="4324110" y="3952718"/>
            <a:ext cx="397984" cy="255787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97F5E2EB-B384-D54B-9E9D-E7CD468A2AF5}"/>
              </a:ext>
            </a:extLst>
          </p:cNvPr>
          <p:cNvSpPr/>
          <p:nvPr/>
        </p:nvSpPr>
        <p:spPr>
          <a:xfrm rot="16200000" flipV="1">
            <a:off x="6945752" y="3978885"/>
            <a:ext cx="397984" cy="255788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9C0F25-3909-8D4E-9106-2E401B81A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723" y="3401305"/>
            <a:ext cx="1930400" cy="12827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523A4AA-1238-724F-AA04-3FC9C11BCADF}"/>
              </a:ext>
            </a:extLst>
          </p:cNvPr>
          <p:cNvSpPr txBox="1"/>
          <p:nvPr/>
        </p:nvSpPr>
        <p:spPr>
          <a:xfrm>
            <a:off x="3469610" y="4755072"/>
            <a:ext cx="2187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Descrição Detalhada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4A3DA9-2904-784E-8D17-03BAA7779596}"/>
              </a:ext>
            </a:extLst>
          </p:cNvPr>
          <p:cNvSpPr txBox="1"/>
          <p:nvPr/>
        </p:nvSpPr>
        <p:spPr>
          <a:xfrm>
            <a:off x="554446" y="1606370"/>
            <a:ext cx="3505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/>
              <a:t>Solicitar Visita</a:t>
            </a:r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0CB9A100-6ADC-B240-8839-26A31C832EC5}"/>
              </a:ext>
            </a:extLst>
          </p:cNvPr>
          <p:cNvSpPr/>
          <p:nvPr/>
        </p:nvSpPr>
        <p:spPr>
          <a:xfrm flipV="1">
            <a:off x="7928675" y="2954662"/>
            <a:ext cx="204802" cy="113037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91560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0"/>
            <a:ext cx="10010274" cy="61962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3443429" y="2399826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FEE5ED-5CD5-2F41-B08E-AA646CB9D838}"/>
              </a:ext>
            </a:extLst>
          </p:cNvPr>
          <p:cNvSpPr txBox="1"/>
          <p:nvPr/>
        </p:nvSpPr>
        <p:spPr>
          <a:xfrm>
            <a:off x="3443429" y="3206345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CA937A-1586-3049-8BD5-AEC6AA686D18}"/>
              </a:ext>
            </a:extLst>
          </p:cNvPr>
          <p:cNvSpPr txBox="1"/>
          <p:nvPr/>
        </p:nvSpPr>
        <p:spPr>
          <a:xfrm>
            <a:off x="3443430" y="3996239"/>
            <a:ext cx="11646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3443428" y="6269546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Confirmar</a:t>
            </a:r>
            <a:endParaRPr lang="en-GB" b="1" noProof="1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3524FF-FDD9-A549-AF93-2CF8518A29C4}"/>
              </a:ext>
            </a:extLst>
          </p:cNvPr>
          <p:cNvSpPr txBox="1"/>
          <p:nvPr/>
        </p:nvSpPr>
        <p:spPr>
          <a:xfrm>
            <a:off x="5960425" y="6269546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Cancelar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3443428" y="1978722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NIF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CB1E9E-C4CC-9347-BC67-9C761714ECB5}"/>
              </a:ext>
            </a:extLst>
          </p:cNvPr>
          <p:cNvSpPr txBox="1"/>
          <p:nvPr/>
        </p:nvSpPr>
        <p:spPr>
          <a:xfrm>
            <a:off x="3443428" y="2808898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Endereço de Faturação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612947-FF74-3642-A746-5AEDE634B0C7}"/>
              </a:ext>
            </a:extLst>
          </p:cNvPr>
          <p:cNvSpPr txBox="1"/>
          <p:nvPr/>
        </p:nvSpPr>
        <p:spPr>
          <a:xfrm>
            <a:off x="3443428" y="3615417"/>
            <a:ext cx="3414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Código Postal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2A4AE1-B7B3-4446-929A-19D93F89BE84}"/>
              </a:ext>
            </a:extLst>
          </p:cNvPr>
          <p:cNvSpPr txBox="1"/>
          <p:nvPr/>
        </p:nvSpPr>
        <p:spPr>
          <a:xfrm>
            <a:off x="4754872" y="3998940"/>
            <a:ext cx="87590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495052-4A7C-BA49-ABF8-60D08858F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4247" y="4738627"/>
            <a:ext cx="1113510" cy="295776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3F9F14D-78C0-1B43-93C7-1E035B58C499}"/>
              </a:ext>
            </a:extLst>
          </p:cNvPr>
          <p:cNvSpPr/>
          <p:nvPr/>
        </p:nvSpPr>
        <p:spPr>
          <a:xfrm>
            <a:off x="3443428" y="4774723"/>
            <a:ext cx="250267" cy="246843"/>
          </a:xfrm>
          <a:prstGeom prst="ellips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2F51E55-F388-3D4A-8FD8-2238B00A4AA7}"/>
              </a:ext>
            </a:extLst>
          </p:cNvPr>
          <p:cNvSpPr/>
          <p:nvPr/>
        </p:nvSpPr>
        <p:spPr>
          <a:xfrm>
            <a:off x="3443428" y="5134795"/>
            <a:ext cx="250267" cy="246843"/>
          </a:xfrm>
          <a:prstGeom prst="ellips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DA847E6-55C5-7247-97D8-4C4B7AC956BD}"/>
              </a:ext>
            </a:extLst>
          </p:cNvPr>
          <p:cNvSpPr/>
          <p:nvPr/>
        </p:nvSpPr>
        <p:spPr>
          <a:xfrm>
            <a:off x="3443428" y="5522046"/>
            <a:ext cx="250267" cy="246843"/>
          </a:xfrm>
          <a:prstGeom prst="ellips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310380-EF05-D740-A0C6-94A45A027D5A}"/>
              </a:ext>
            </a:extLst>
          </p:cNvPr>
          <p:cNvSpPr txBox="1"/>
          <p:nvPr/>
        </p:nvSpPr>
        <p:spPr>
          <a:xfrm>
            <a:off x="3795962" y="5476951"/>
            <a:ext cx="132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Multibanco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E514ED-DA11-7D4E-AF67-5CDDAB184B8C}"/>
              </a:ext>
            </a:extLst>
          </p:cNvPr>
          <p:cNvSpPr txBox="1"/>
          <p:nvPr/>
        </p:nvSpPr>
        <p:spPr>
          <a:xfrm>
            <a:off x="3795962" y="5084159"/>
            <a:ext cx="2027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Cartão de Crédito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255F61-5590-CD46-BD8D-8637118A1722}"/>
              </a:ext>
            </a:extLst>
          </p:cNvPr>
          <p:cNvSpPr txBox="1"/>
          <p:nvPr/>
        </p:nvSpPr>
        <p:spPr>
          <a:xfrm>
            <a:off x="6095999" y="3998940"/>
            <a:ext cx="2142419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</p:spTree>
    <p:extLst>
      <p:ext uri="{BB962C8B-B14F-4D97-AF65-F5344CB8AC3E}">
        <p14:creationId xmlns:p14="http://schemas.microsoft.com/office/powerpoint/2010/main" val="1724056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9195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3443429" y="2399826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FEE5ED-5CD5-2F41-B08E-AA646CB9D838}"/>
              </a:ext>
            </a:extLst>
          </p:cNvPr>
          <p:cNvSpPr txBox="1"/>
          <p:nvPr/>
        </p:nvSpPr>
        <p:spPr>
          <a:xfrm>
            <a:off x="3443429" y="3206345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4747249" y="5921019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Entrar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3443428" y="1978722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Username/E-mail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CB1E9E-C4CC-9347-BC67-9C761714ECB5}"/>
              </a:ext>
            </a:extLst>
          </p:cNvPr>
          <p:cNvSpPr txBox="1"/>
          <p:nvPr/>
        </p:nvSpPr>
        <p:spPr>
          <a:xfrm>
            <a:off x="3443428" y="2808898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Password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22B19A-2144-544A-A956-BAB0737622BC}"/>
              </a:ext>
            </a:extLst>
          </p:cNvPr>
          <p:cNvSpPr txBox="1"/>
          <p:nvPr/>
        </p:nvSpPr>
        <p:spPr>
          <a:xfrm>
            <a:off x="3443428" y="3772189"/>
            <a:ext cx="4493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/>
              <a:t>Não tem uma conta? Pode registar-se </a:t>
            </a:r>
            <a:r>
              <a:rPr lang="pt-PT" sz="1400" u="sng" dirty="0">
                <a:solidFill>
                  <a:srgbClr val="0070C0"/>
                </a:solidFill>
              </a:rPr>
              <a:t>aqui</a:t>
            </a:r>
          </a:p>
        </p:txBody>
      </p:sp>
    </p:spTree>
    <p:extLst>
      <p:ext uri="{BB962C8B-B14F-4D97-AF65-F5344CB8AC3E}">
        <p14:creationId xmlns:p14="http://schemas.microsoft.com/office/powerpoint/2010/main" val="972452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5221" y="-613611"/>
            <a:ext cx="10010274" cy="808522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0" y="-394272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554719" y="-316756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6A1B-516E-064F-A3F9-D253D47680FF}"/>
              </a:ext>
            </a:extLst>
          </p:cNvPr>
          <p:cNvSpPr txBox="1"/>
          <p:nvPr/>
        </p:nvSpPr>
        <p:spPr>
          <a:xfrm>
            <a:off x="1255295" y="2118356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FEE5ED-5CD5-2F41-B08E-AA646CB9D838}"/>
              </a:ext>
            </a:extLst>
          </p:cNvPr>
          <p:cNvSpPr txBox="1"/>
          <p:nvPr/>
        </p:nvSpPr>
        <p:spPr>
          <a:xfrm>
            <a:off x="1255295" y="2901145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C86691-8428-9946-9886-99187314C3EB}"/>
              </a:ext>
            </a:extLst>
          </p:cNvPr>
          <p:cNvSpPr txBox="1"/>
          <p:nvPr/>
        </p:nvSpPr>
        <p:spPr>
          <a:xfrm>
            <a:off x="4837891" y="7231383"/>
            <a:ext cx="218735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Registar</a:t>
            </a:r>
            <a:endParaRPr lang="en-GB" b="1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A3746-A0B1-D74F-8FD2-22A18A5865B1}"/>
              </a:ext>
            </a:extLst>
          </p:cNvPr>
          <p:cNvSpPr txBox="1"/>
          <p:nvPr/>
        </p:nvSpPr>
        <p:spPr>
          <a:xfrm>
            <a:off x="1255295" y="1720909"/>
            <a:ext cx="237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/>
              <a:t>Username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CB1E9E-C4CC-9347-BC67-9C761714ECB5}"/>
              </a:ext>
            </a:extLst>
          </p:cNvPr>
          <p:cNvSpPr txBox="1"/>
          <p:nvPr/>
        </p:nvSpPr>
        <p:spPr>
          <a:xfrm>
            <a:off x="1255295" y="2522552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Email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710267-F5EB-4A48-83B4-EBBDF93F44F7}"/>
              </a:ext>
            </a:extLst>
          </p:cNvPr>
          <p:cNvSpPr txBox="1"/>
          <p:nvPr/>
        </p:nvSpPr>
        <p:spPr>
          <a:xfrm>
            <a:off x="926430" y="806116"/>
            <a:ext cx="1866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/>
              <a:t>Registo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F0B37F-AD7C-C246-83A5-702D01DB9FC4}"/>
              </a:ext>
            </a:extLst>
          </p:cNvPr>
          <p:cNvSpPr txBox="1"/>
          <p:nvPr/>
        </p:nvSpPr>
        <p:spPr>
          <a:xfrm>
            <a:off x="1255295" y="4803127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Insira a sua password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8CE9C8-9F5A-7E41-AB40-22B2F5B6D6E9}"/>
              </a:ext>
            </a:extLst>
          </p:cNvPr>
          <p:cNvSpPr txBox="1"/>
          <p:nvPr/>
        </p:nvSpPr>
        <p:spPr>
          <a:xfrm>
            <a:off x="1255294" y="6332068"/>
            <a:ext cx="4794991" cy="5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 dirty="0"/>
              <a:t>A sua password deve conter pelo menos 8 caracteres, com pelo menos um dígito e um sinal de pontuação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C956E9-FA17-7840-A297-635C6CBF5D58}"/>
              </a:ext>
            </a:extLst>
          </p:cNvPr>
          <p:cNvSpPr txBox="1"/>
          <p:nvPr/>
        </p:nvSpPr>
        <p:spPr>
          <a:xfrm>
            <a:off x="1301010" y="3305341"/>
            <a:ext cx="248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Contacto Telefónico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A6C35A-DE7D-234B-8A3B-A1E3D71CF0B3}"/>
              </a:ext>
            </a:extLst>
          </p:cNvPr>
          <p:cNvSpPr txBox="1"/>
          <p:nvPr/>
        </p:nvSpPr>
        <p:spPr>
          <a:xfrm>
            <a:off x="1301010" y="4059581"/>
            <a:ext cx="2488140" cy="45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Data de Nascimento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E96DD37-C285-8240-AB0C-540AE46D968B}"/>
              </a:ext>
            </a:extLst>
          </p:cNvPr>
          <p:cNvSpPr txBox="1"/>
          <p:nvPr/>
        </p:nvSpPr>
        <p:spPr>
          <a:xfrm>
            <a:off x="1255295" y="3654499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28067F-1472-2949-9597-F212E78EDF26}"/>
              </a:ext>
            </a:extLst>
          </p:cNvPr>
          <p:cNvSpPr txBox="1"/>
          <p:nvPr/>
        </p:nvSpPr>
        <p:spPr>
          <a:xfrm>
            <a:off x="1256505" y="4413684"/>
            <a:ext cx="843808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F6BD8E-88A0-6144-B424-7808A9EECBE3}"/>
              </a:ext>
            </a:extLst>
          </p:cNvPr>
          <p:cNvSpPr txBox="1"/>
          <p:nvPr/>
        </p:nvSpPr>
        <p:spPr>
          <a:xfrm>
            <a:off x="2301456" y="4415935"/>
            <a:ext cx="843808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97B59B-A992-EA4C-9A1D-AA55497C7230}"/>
              </a:ext>
            </a:extLst>
          </p:cNvPr>
          <p:cNvSpPr txBox="1"/>
          <p:nvPr/>
        </p:nvSpPr>
        <p:spPr>
          <a:xfrm>
            <a:off x="3346407" y="4413684"/>
            <a:ext cx="130661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18A466-1FC2-8042-B8E5-B6E43EF23E66}"/>
              </a:ext>
            </a:extLst>
          </p:cNvPr>
          <p:cNvSpPr txBox="1"/>
          <p:nvPr/>
        </p:nvSpPr>
        <p:spPr>
          <a:xfrm>
            <a:off x="1255295" y="5169289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7579B3-A456-2849-826B-8B51FB9BBCF3}"/>
              </a:ext>
            </a:extLst>
          </p:cNvPr>
          <p:cNvSpPr txBox="1"/>
          <p:nvPr/>
        </p:nvSpPr>
        <p:spPr>
          <a:xfrm>
            <a:off x="1255295" y="5562312"/>
            <a:ext cx="3372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Insira a sua password novamente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30CD410-5853-794A-B952-EC2B68EE96E4}"/>
              </a:ext>
            </a:extLst>
          </p:cNvPr>
          <p:cNvSpPr txBox="1"/>
          <p:nvPr/>
        </p:nvSpPr>
        <p:spPr>
          <a:xfrm>
            <a:off x="1255295" y="5928474"/>
            <a:ext cx="479499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GB" b="1" noProof="1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4C3950A-3A23-8F41-AAE0-9A59E856DBC1}"/>
              </a:ext>
            </a:extLst>
          </p:cNvPr>
          <p:cNvSpPr txBox="1"/>
          <p:nvPr/>
        </p:nvSpPr>
        <p:spPr>
          <a:xfrm>
            <a:off x="1237655" y="6818761"/>
            <a:ext cx="4794989" cy="34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Li e concordo com os </a:t>
            </a:r>
            <a:r>
              <a:rPr lang="pt-PT" sz="1200" u="sng" dirty="0">
                <a:solidFill>
                  <a:srgbClr val="0070C0"/>
                </a:solidFill>
              </a:rPr>
              <a:t>Termos e Condições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37D36DF-B84F-9C49-8720-8D98FB733A86}"/>
              </a:ext>
            </a:extLst>
          </p:cNvPr>
          <p:cNvSpPr/>
          <p:nvPr/>
        </p:nvSpPr>
        <p:spPr>
          <a:xfrm flipV="1">
            <a:off x="5769547" y="6793256"/>
            <a:ext cx="263097" cy="27387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75169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618D53-D0C8-0F48-8313-28F82A6BDF88}"/>
              </a:ext>
            </a:extLst>
          </p:cNvPr>
          <p:cNvSpPr/>
          <p:nvPr/>
        </p:nvSpPr>
        <p:spPr>
          <a:xfrm>
            <a:off x="926431" y="541421"/>
            <a:ext cx="10010274" cy="542624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E1147F-5CE3-694F-B63E-85A7B7CD6526}"/>
              </a:ext>
            </a:extLst>
          </p:cNvPr>
          <p:cNvSpPr/>
          <p:nvPr/>
        </p:nvSpPr>
        <p:spPr>
          <a:xfrm>
            <a:off x="926432" y="1732546"/>
            <a:ext cx="2550694" cy="4235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CFAEE-B9E8-E548-8691-EF6DDDA89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304" y="2164436"/>
            <a:ext cx="482874" cy="48287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484DA8-95DD-CF47-AE7C-2B554FA1ECDB}"/>
              </a:ext>
            </a:extLst>
          </p:cNvPr>
          <p:cNvSpPr txBox="1"/>
          <p:nvPr/>
        </p:nvSpPr>
        <p:spPr>
          <a:xfrm>
            <a:off x="1698639" y="2221207"/>
            <a:ext cx="149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Username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8C35-C1AF-9F4C-9F51-D510258180D9}"/>
              </a:ext>
            </a:extLst>
          </p:cNvPr>
          <p:cNvSpPr/>
          <p:nvPr/>
        </p:nvSpPr>
        <p:spPr>
          <a:xfrm>
            <a:off x="926431" y="541419"/>
            <a:ext cx="10010273" cy="119112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896069-C7E0-2C4A-9C8A-B7E8F177CBA3}"/>
              </a:ext>
            </a:extLst>
          </p:cNvPr>
          <p:cNvSpPr txBox="1"/>
          <p:nvPr/>
        </p:nvSpPr>
        <p:spPr>
          <a:xfrm>
            <a:off x="4475746" y="5470178"/>
            <a:ext cx="5414211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Histórico de Visitas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EE345B-7730-754A-A365-7D1F0098F09C}"/>
              </a:ext>
            </a:extLst>
          </p:cNvPr>
          <p:cNvSpPr txBox="1"/>
          <p:nvPr/>
        </p:nvSpPr>
        <p:spPr>
          <a:xfrm>
            <a:off x="1639050" y="5470178"/>
            <a:ext cx="170893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Logout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7C97CF-804E-9341-8FEE-5841EE370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75" y="5470178"/>
            <a:ext cx="369332" cy="3693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7D00F6E-1876-504F-9BDB-3095723C5DE8}"/>
              </a:ext>
            </a:extLst>
          </p:cNvPr>
          <p:cNvSpPr txBox="1"/>
          <p:nvPr/>
        </p:nvSpPr>
        <p:spPr>
          <a:xfrm>
            <a:off x="3795962" y="588454"/>
            <a:ext cx="42712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6600" dirty="0">
                <a:latin typeface="SignPainter HouseScript" panose="02000006070000020004" pitchFamily="2" charset="0"/>
              </a:rPr>
              <a:t>BANNER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DD1807-B4D9-124A-9217-4E6DA9161F21}"/>
              </a:ext>
            </a:extLst>
          </p:cNvPr>
          <p:cNvSpPr/>
          <p:nvPr/>
        </p:nvSpPr>
        <p:spPr>
          <a:xfrm>
            <a:off x="3651588" y="2261617"/>
            <a:ext cx="7158794" cy="307853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3D7E81-227F-0D44-9608-FFD23369EED6}"/>
              </a:ext>
            </a:extLst>
          </p:cNvPr>
          <p:cNvSpPr txBox="1"/>
          <p:nvPr/>
        </p:nvSpPr>
        <p:spPr>
          <a:xfrm>
            <a:off x="3651587" y="2261616"/>
            <a:ext cx="7158794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Pedido de visita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2639A3-E3C0-A642-B414-F5BA35B2F013}"/>
              </a:ext>
            </a:extLst>
          </p:cNvPr>
          <p:cNvSpPr txBox="1"/>
          <p:nvPr/>
        </p:nvSpPr>
        <p:spPr>
          <a:xfrm>
            <a:off x="952097" y="1747338"/>
            <a:ext cx="2127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Nome da </a:t>
            </a:r>
            <a:r>
              <a:rPr lang="en-GB" dirty="0" err="1"/>
              <a:t>Instituição</a:t>
            </a:r>
            <a:endParaRPr lang="en-GB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27AFDC-6C35-A146-A00F-230FC2D3300B}"/>
              </a:ext>
            </a:extLst>
          </p:cNvPr>
          <p:cNvSpPr txBox="1"/>
          <p:nvPr/>
        </p:nvSpPr>
        <p:spPr>
          <a:xfrm>
            <a:off x="3651587" y="3942893"/>
            <a:ext cx="7158794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Pedido de visita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3EDFA8-D129-A84B-905E-8CA0CD515A17}"/>
              </a:ext>
            </a:extLst>
          </p:cNvPr>
          <p:cNvSpPr txBox="1"/>
          <p:nvPr/>
        </p:nvSpPr>
        <p:spPr>
          <a:xfrm>
            <a:off x="3660613" y="4415138"/>
            <a:ext cx="7158794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PT" b="1" dirty="0"/>
              <a:t>Pedido de visita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2B4DBA-75DA-BE49-9BC4-47123D18F7A5}"/>
              </a:ext>
            </a:extLst>
          </p:cNvPr>
          <p:cNvSpPr/>
          <p:nvPr/>
        </p:nvSpPr>
        <p:spPr>
          <a:xfrm>
            <a:off x="3826049" y="2630948"/>
            <a:ext cx="6827922" cy="115855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668585-CF55-134A-9084-F8CF2174212E}"/>
              </a:ext>
            </a:extLst>
          </p:cNvPr>
          <p:cNvSpPr txBox="1"/>
          <p:nvPr/>
        </p:nvSpPr>
        <p:spPr>
          <a:xfrm>
            <a:off x="3817024" y="2652108"/>
            <a:ext cx="3224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Descrição do Pedido</a:t>
            </a:r>
          </a:p>
        </p:txBody>
      </p:sp>
      <p:sp>
        <p:nvSpPr>
          <p:cNvPr id="25" name="Triangle 24">
            <a:extLst>
              <a:ext uri="{FF2B5EF4-FFF2-40B4-BE49-F238E27FC236}">
                <a16:creationId xmlns:a16="http://schemas.microsoft.com/office/drawing/2014/main" id="{4C0AD378-5B17-E345-91E3-C5B8E131957C}"/>
              </a:ext>
            </a:extLst>
          </p:cNvPr>
          <p:cNvSpPr/>
          <p:nvPr/>
        </p:nvSpPr>
        <p:spPr>
          <a:xfrm rot="5400000">
            <a:off x="10479283" y="4070587"/>
            <a:ext cx="193512" cy="155864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DDA70DD1-3964-C947-AEB0-37A0319BA3ED}"/>
              </a:ext>
            </a:extLst>
          </p:cNvPr>
          <p:cNvSpPr/>
          <p:nvPr/>
        </p:nvSpPr>
        <p:spPr>
          <a:xfrm rot="5400000">
            <a:off x="10479283" y="4517143"/>
            <a:ext cx="193512" cy="155864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5D3399CD-70AD-3F4B-B209-E1DD6DC54135}"/>
              </a:ext>
            </a:extLst>
          </p:cNvPr>
          <p:cNvSpPr/>
          <p:nvPr/>
        </p:nvSpPr>
        <p:spPr>
          <a:xfrm rot="10800000">
            <a:off x="10533698" y="2372683"/>
            <a:ext cx="193512" cy="155864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67FBBB9-A2DC-3249-9826-EF412C6A767C}"/>
              </a:ext>
            </a:extLst>
          </p:cNvPr>
          <p:cNvSpPr/>
          <p:nvPr/>
        </p:nvSpPr>
        <p:spPr>
          <a:xfrm>
            <a:off x="5566618" y="3532655"/>
            <a:ext cx="1118937" cy="185311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>
                <a:solidFill>
                  <a:schemeClr val="tx1">
                    <a:lumMod val="95000"/>
                    <a:lumOff val="5000"/>
                  </a:schemeClr>
                </a:solidFill>
              </a:rPr>
              <a:t>Confirmar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C68F671-FDCE-6346-ADDA-7424CA4893DA}"/>
              </a:ext>
            </a:extLst>
          </p:cNvPr>
          <p:cNvSpPr/>
          <p:nvPr/>
        </p:nvSpPr>
        <p:spPr>
          <a:xfrm>
            <a:off x="8097259" y="3552401"/>
            <a:ext cx="1118937" cy="18531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/>
              <a:t>Negar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91926B-7986-A94A-91F3-106E9501C422}"/>
              </a:ext>
            </a:extLst>
          </p:cNvPr>
          <p:cNvSpPr txBox="1"/>
          <p:nvPr/>
        </p:nvSpPr>
        <p:spPr>
          <a:xfrm>
            <a:off x="3660613" y="1798424"/>
            <a:ext cx="2435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noProof="1"/>
              <a:t>Pedidos Pendentes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46E920-2FDA-4041-8773-13D5D45B3912}"/>
              </a:ext>
            </a:extLst>
          </p:cNvPr>
          <p:cNvSpPr txBox="1"/>
          <p:nvPr/>
        </p:nvSpPr>
        <p:spPr>
          <a:xfrm>
            <a:off x="0" y="0"/>
            <a:ext cx="3347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Trabalhador</a:t>
            </a:r>
            <a:r>
              <a:rPr lang="en-GB" dirty="0"/>
              <a:t> da </a:t>
            </a:r>
            <a:r>
              <a:rPr lang="en-GB" dirty="0" err="1"/>
              <a:t>instituição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920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347</Words>
  <Application>Microsoft Macintosh PowerPoint</Application>
  <PresentationFormat>Widescreen</PresentationFormat>
  <Paragraphs>144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SignPainter HouseScript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Eduardo Lourenço da Conceição</dc:creator>
  <cp:lastModifiedBy>Eduardo Lourenço da Conceição</cp:lastModifiedBy>
  <cp:revision>20</cp:revision>
  <dcterms:created xsi:type="dcterms:W3CDTF">2020-02-21T18:35:37Z</dcterms:created>
  <dcterms:modified xsi:type="dcterms:W3CDTF">2020-02-25T23:51:44Z</dcterms:modified>
</cp:coreProperties>
</file>

<file path=docProps/thumbnail.jpeg>
</file>